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58" r:id="rId5"/>
    <p:sldId id="267" r:id="rId6"/>
    <p:sldId id="269" r:id="rId7"/>
    <p:sldId id="270" r:id="rId8"/>
    <p:sldId id="271" r:id="rId9"/>
    <p:sldId id="266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DEE354-5F04-4611-9971-A1D36A6AE616}">
          <p14:sldIdLst>
            <p14:sldId id="256"/>
            <p14:sldId id="257"/>
            <p14:sldId id="284"/>
            <p14:sldId id="258"/>
            <p14:sldId id="267"/>
            <p14:sldId id="269"/>
            <p14:sldId id="270"/>
            <p14:sldId id="271"/>
            <p14:sldId id="266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13287-E81F-315F-AEEB-E7DD5FBAD944}" v="224" dt="2025-12-06T13:20:35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6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5614-32D8-FD92-35BE-F66996439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5AF1-2BD0-DD5C-09F2-CF8D4A8E6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60A9-D520-73F2-BC02-56E04C9A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3FF16-BA53-301E-98EC-C48591D8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66AB1-214C-21DB-AA67-1B566A1E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67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543C-D54C-B8C0-02CC-F1E551D6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E0311-E071-F321-DC23-B8AD9922E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FE834-103B-6FB2-8BE1-A60D193F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EDAB-2797-5D43-8F8D-A50E72E5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4EE5E-50C5-7013-0F65-7A8E47CC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44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29AD1-5DEA-9D00-A2C8-BD0A417E7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6CDA7-2224-E3E9-CB80-074D428EB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1026-1B2F-4595-625F-C2E004D6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B2F8-B2C2-9D5D-3CBB-99F89075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39BB6-A465-F0F3-C809-E9ED61DB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19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F01A-08ED-50F4-7DB6-7DD42888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4B5C-315B-7A91-8DD2-312FE3BD2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3452F-D015-31DD-16BC-46F883B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FA26-BAE9-B836-4DC4-B8405003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4970-F5D9-1B0F-C528-ACFB0ABF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02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2039-7DCD-F5FA-561E-A3BA54C0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58BA9-F4F3-BF94-7D49-807004EF9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6E5A-CF81-E42B-38CB-987F5E89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EA077-FA8B-87BC-CDA7-7D48F38F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95EA-E013-3B83-9EF5-082D9A3F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68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80EC-4633-3B38-B323-3ADD88D6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5601-B5B9-CBEB-F277-C43B8EDE5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EEEBE-E810-18B1-342D-671DD8DD2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14FB4-AD0F-95D1-40AF-D77F39DC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153B2-C0F9-2412-6247-74C21AD5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4B0C4-D888-F9C8-3615-4BD720E9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9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EF12-A632-4057-9EEE-2BB950B0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2A09-DF98-84A7-6D64-2E772991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3C86-5D9A-D8EC-9CC2-44B37A257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66DCF-1BFD-BE39-477F-D90D29196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F8B8F-1F04-1A08-CE85-6A0E8B0E6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9870B-867D-9948-883C-FCA292FF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98845-9129-F29A-BAB2-E99E1CAC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D96BC-31CE-2547-CD98-EEC7EF2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14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B350-5662-B6C2-A56C-C867D07D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14D8F-4592-2283-D8CE-AD120F12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D003D-E043-C3C1-4750-C2DDC713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3B0E-0EA7-EF66-36DF-CABDDFBD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2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0C1F3-5BFC-580A-BD6E-3B9640AC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C29ED-A60D-5901-690A-E7BD055D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C9FC4-7351-5EE8-9216-4B6E275D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65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0DE0-706A-9F11-4990-92F9C1D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B6-E5BC-94C7-AE4D-FE8FCE06B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5A571-4CA9-FE7E-B709-45FFFE58F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79F77-785F-44F3-AE22-D1509346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DC0BE-C07E-A7D6-6350-F0D0C3AA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ED6A0-8C39-49AE-3829-941EFFF6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73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EA66-ED56-354D-48C2-2A63EF15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3916C-2E43-EA78-1CA0-D4408C57B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74647-2C29-247B-02AE-32F12AD62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C97B8-DD0C-B503-9064-D54F7468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D6BD-855F-B78F-A579-FB2A6EF1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87707-1F0C-38E2-4EFE-B4EF4DDA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3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EF86B-0A24-0C02-938C-C75E7466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8002-3B2C-DC55-ECE5-5D215EED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EC8D-84BA-D3B2-B529-5D24CAC37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63F6-E8AB-4D4C-B723-C47E19286FA1}" type="datetimeFigureOut">
              <a:rPr lang="en-AU" smtClean="0"/>
              <a:t>6/12/2025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4666-881A-2E2F-21C9-0D3B70B71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F5C9-1FFB-B684-9254-2E7436C62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44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MapsHD/HDMapp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DFE9-86EF-ED87-6F54-EB3EBA52C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noProof="0" dirty="0" err="1"/>
              <a:t>HDMapping</a:t>
            </a:r>
            <a:r>
              <a:rPr lang="en-AU" noProof="0" dirty="0"/>
              <a:t> v0.9</a:t>
            </a:r>
            <a:r>
              <a:rPr lang="pl-PL" noProof="0" dirty="0"/>
              <a:t>2</a:t>
            </a:r>
            <a:endParaRPr lang="en-AU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EA782-B091-3EE7-58E1-E3CAA01B1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noProof="0" dirty="0" err="1">
                <a:hlinkClick r:id="rId2"/>
              </a:rPr>
              <a:t>MapsHD</a:t>
            </a:r>
            <a:r>
              <a:rPr lang="en-AU" noProof="0" dirty="0">
                <a:hlinkClick r:id="rId2"/>
              </a:rPr>
              <a:t>/</a:t>
            </a:r>
            <a:r>
              <a:rPr lang="en-AU" noProof="0" dirty="0" err="1">
                <a:hlinkClick r:id="rId2"/>
              </a:rPr>
              <a:t>HDMapping</a:t>
            </a:r>
            <a:endParaRPr lang="en-AU" noProof="0" dirty="0"/>
          </a:p>
          <a:p>
            <a:r>
              <a:rPr lang="en-AU" noProof="0" dirty="0"/>
              <a:t>januszbedkowski@gmail.com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2C63ECBC-083A-3871-606A-F2BEDEC9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34" y="3333750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9120-4A3B-7CD5-9051-92FEE54E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5933-A1D9-A084-300C-9DEF48E2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pl-PL" dirty="0" err="1"/>
              <a:t>Creating</a:t>
            </a:r>
            <a:r>
              <a:rPr lang="pl-PL" dirty="0"/>
              <a:t> </a:t>
            </a:r>
            <a:r>
              <a:rPr lang="pl-PL" dirty="0" err="1"/>
              <a:t>multi</a:t>
            </a:r>
            <a:r>
              <a:rPr lang="pl-PL" dirty="0"/>
              <a:t> </a:t>
            </a:r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project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C56C-D7B2-E4BB-88E7-461471EB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i="1" dirty="0"/>
              <a:t>multi_session_registration_step_3.exe</a:t>
            </a:r>
            <a:r>
              <a:rPr lang="pl-PL" dirty="0"/>
              <a:t>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session</a:t>
            </a:r>
            <a:r>
              <a:rPr lang="pl-PL" dirty="0"/>
              <a:t> to </a:t>
            </a:r>
            <a:r>
              <a:rPr lang="pl-PL" dirty="0" err="1"/>
              <a:t>project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2. </a:t>
            </a:r>
            <a:r>
              <a:rPr lang="pl-PL" dirty="0" err="1"/>
              <a:t>Save</a:t>
            </a:r>
            <a:r>
              <a:rPr lang="pl-PL" dirty="0"/>
              <a:t> </a:t>
            </a:r>
            <a:r>
              <a:rPr lang="pl-PL" dirty="0" err="1"/>
              <a:t>project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3.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sessions</a:t>
            </a:r>
            <a:endParaRPr lang="pl-PL" dirty="0"/>
          </a:p>
          <a:p>
            <a:endParaRPr lang="pl-PL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7233DF-CE21-7244-8FCC-48C01FEC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79" y="1810197"/>
            <a:ext cx="1819452" cy="96608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29D604-673B-5747-C9CE-3BEF77CE8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56" y="1555958"/>
            <a:ext cx="2339009" cy="159010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4461D9-CFD2-3BC8-DFDB-262D0CFCF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3886008"/>
            <a:ext cx="2197941" cy="1232490"/>
          </a:xfrm>
          <a:prstGeom prst="rect">
            <a:avLst/>
          </a:prstGeom>
        </p:spPr>
      </p:pic>
      <p:pic>
        <p:nvPicPr>
          <p:cNvPr id="14" name="Picture 13" descr="A screenshot of a program&#10;&#10;AI-generated content may be incorrect.">
            <a:extLst>
              <a:ext uri="{FF2B5EF4-FFF2-40B4-BE49-F238E27FC236}">
                <a16:creationId xmlns:a16="http://schemas.microsoft.com/office/drawing/2014/main" id="{E67F5998-032F-E60D-62D1-17A29C764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5488282"/>
            <a:ext cx="2221948" cy="12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716A9-6468-9210-3B49-968A8D2B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CE28-E1D1-47BC-61EB-667411D1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pl-PL" dirty="0"/>
              <a:t>Multi </a:t>
            </a:r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–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GUIs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A36C-EE8F-B33B-B5FF-397E10AE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>
            <a:normAutofit/>
          </a:bodyPr>
          <a:lstStyle/>
          <a:p>
            <a:r>
              <a:rPr lang="pl-PL" dirty="0"/>
              <a:t>1.  </a:t>
            </a:r>
            <a:r>
              <a:rPr lang="pl-PL" dirty="0" err="1"/>
              <a:t>downsample</a:t>
            </a:r>
            <a:r>
              <a:rPr lang="pl-PL" dirty="0"/>
              <a:t> point </a:t>
            </a:r>
            <a:r>
              <a:rPr lang="pl-PL" dirty="0" err="1"/>
              <a:t>cloud</a:t>
            </a:r>
            <a:endParaRPr lang="pl-PL" dirty="0"/>
          </a:p>
          <a:p>
            <a:r>
              <a:rPr lang="pl-PL" dirty="0"/>
              <a:t>2. </a:t>
            </a:r>
            <a:r>
              <a:rPr lang="pl-PL" dirty="0" err="1"/>
              <a:t>sect</a:t>
            </a:r>
            <a:r>
              <a:rPr lang="pl-PL" dirty="0"/>
              <a:t> </a:t>
            </a:r>
            <a:r>
              <a:rPr lang="pl-PL" dirty="0" err="1"/>
              <a:t>sessions</a:t>
            </a:r>
            <a:r>
              <a:rPr lang="pl-PL" dirty="0"/>
              <a:t> to </a:t>
            </a:r>
            <a:r>
              <a:rPr lang="pl-PL" dirty="0" err="1"/>
              <a:t>work</a:t>
            </a:r>
            <a:r>
              <a:rPr lang="pl-PL" dirty="0"/>
              <a:t> with (</a:t>
            </a:r>
            <a:r>
              <a:rPr lang="pl-PL" dirty="0" err="1"/>
              <a:t>select</a:t>
            </a:r>
            <a:r>
              <a:rPr lang="pl-PL" dirty="0"/>
              <a:t> 1 to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in step2, </a:t>
            </a:r>
            <a:r>
              <a:rPr lang="pl-PL" dirty="0" err="1"/>
              <a:t>select</a:t>
            </a:r>
            <a:r>
              <a:rPr lang="pl-PL" dirty="0"/>
              <a:t> 2 to </a:t>
            </a:r>
            <a:r>
              <a:rPr lang="pl-PL" dirty="0" err="1"/>
              <a:t>add</a:t>
            </a:r>
            <a:r>
              <a:rPr lang="pl-PL" dirty="0"/>
              <a:t> Edge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sessions</a:t>
            </a:r>
            <a:r>
              <a:rPr lang="pl-PL" dirty="0"/>
              <a:t>)</a:t>
            </a:r>
          </a:p>
          <a:p>
            <a:r>
              <a:rPr lang="pl-PL" dirty="0"/>
              <a:t>3. </a:t>
            </a:r>
            <a:r>
              <a:rPr lang="pl-PL" dirty="0" err="1"/>
              <a:t>select</a:t>
            </a:r>
            <a:r>
              <a:rPr lang="pl-PL" dirty="0"/>
              <a:t> 3 to </a:t>
            </a:r>
            <a:r>
              <a:rPr lang="pl-PL" dirty="0" err="1"/>
              <a:t>apply</a:t>
            </a:r>
            <a:r>
              <a:rPr lang="pl-PL" dirty="0"/>
              <a:t> </a:t>
            </a:r>
            <a:r>
              <a:rPr lang="pl-PL" dirty="0" err="1"/>
              <a:t>pose</a:t>
            </a:r>
            <a:r>
              <a:rPr lang="pl-PL" dirty="0"/>
              <a:t> </a:t>
            </a:r>
            <a:r>
              <a:rPr lang="pl-PL" dirty="0" err="1"/>
              <a:t>graph</a:t>
            </a:r>
            <a:r>
              <a:rPr lang="pl-PL" dirty="0"/>
              <a:t> </a:t>
            </a:r>
            <a:r>
              <a:rPr lang="pl-PL" dirty="0" err="1"/>
              <a:t>slam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 descr="A computer screen shot of a car&#10;&#10;AI-generated content may be incorrect.">
            <a:extLst>
              <a:ext uri="{FF2B5EF4-FFF2-40B4-BE49-F238E27FC236}">
                <a16:creationId xmlns:a16="http://schemas.microsoft.com/office/drawing/2014/main" id="{6ACC5179-8BC5-4404-CE1B-08CCC6F4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48" y="2692240"/>
            <a:ext cx="8068365" cy="41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904E-F39D-3185-DD30-A600E19E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3F9F-9701-B596-2421-F890C8A7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600" dirty="0"/>
              <a:t>Multi </a:t>
            </a:r>
            <a:r>
              <a:rPr lang="pl-PL" sz="3600" dirty="0" err="1"/>
              <a:t>session</a:t>
            </a:r>
            <a:r>
              <a:rPr lang="pl-PL" sz="3600" dirty="0"/>
              <a:t> </a:t>
            </a:r>
            <a:r>
              <a:rPr lang="pl-PL" sz="3600" dirty="0" err="1"/>
              <a:t>project</a:t>
            </a:r>
            <a:r>
              <a:rPr lang="pl-PL" sz="3600" dirty="0"/>
              <a:t> – </a:t>
            </a:r>
            <a:r>
              <a:rPr lang="pl-PL" sz="3600" dirty="0" err="1"/>
              <a:t>create</a:t>
            </a:r>
            <a:r>
              <a:rPr lang="pl-PL" sz="3600" dirty="0"/>
              <a:t> </a:t>
            </a:r>
            <a:r>
              <a:rPr lang="pl-PL" sz="3600" dirty="0" err="1"/>
              <a:t>edge</a:t>
            </a:r>
            <a:r>
              <a:rPr lang="pl-PL" sz="3600" dirty="0"/>
              <a:t> for single point </a:t>
            </a:r>
            <a:r>
              <a:rPr lang="pl-PL" sz="3600" dirty="0" err="1"/>
              <a:t>cloud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119A-C938-CFC9-B7E4-C2BE5F71F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 Select 1 </a:t>
            </a:r>
            <a:r>
              <a:rPr lang="pl-PL" dirty="0" err="1"/>
              <a:t>session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2. Select </a:t>
            </a:r>
            <a:r>
              <a:rPr lang="pl-PL" i="1" dirty="0"/>
              <a:t>Manual </a:t>
            </a:r>
            <a:r>
              <a:rPr lang="pl-PL" i="1" err="1"/>
              <a:t>Loop</a:t>
            </a:r>
            <a:r>
              <a:rPr lang="pl-PL" i="1" dirty="0"/>
              <a:t> </a:t>
            </a:r>
            <a:r>
              <a:rPr lang="pl-PL" i="1" err="1"/>
              <a:t>Closure</a:t>
            </a:r>
            <a:endParaRPr lang="pl-PL" i="1"/>
          </a:p>
          <a:p>
            <a:r>
              <a:rPr lang="pl-PL" dirty="0"/>
              <a:t>3. </a:t>
            </a:r>
            <a:r>
              <a:rPr lang="pl-PL" dirty="0" err="1"/>
              <a:t>Choose</a:t>
            </a:r>
            <a:r>
              <a:rPr lang="pl-PL" dirty="0"/>
              <a:t> 2 </a:t>
            </a:r>
            <a:r>
              <a:rPr lang="pl-PL" dirty="0" err="1"/>
              <a:t>nodes</a:t>
            </a:r>
            <a:endParaRPr lang="pl-PL" dirty="0"/>
          </a:p>
          <a:p>
            <a:r>
              <a:rPr lang="pl-PL" dirty="0"/>
              <a:t>4. </a:t>
            </a: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i="1" dirty="0" err="1"/>
              <a:t>Add</a:t>
            </a:r>
            <a:r>
              <a:rPr lang="pl-PL" i="1" dirty="0"/>
              <a:t> Edge</a:t>
            </a: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C52A5B-1FC4-D923-A8B7-AA92C7CDE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59" y="2944901"/>
            <a:ext cx="3396206" cy="38550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4A54E-414C-3687-703E-EF48D7B9E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49" y="815924"/>
            <a:ext cx="3709844" cy="19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22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29F8-BC1C-509F-1000-D7EA91FC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0729-21F5-E76F-C852-83DAC8191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pl-PL" dirty="0"/>
              <a:t>Multi </a:t>
            </a:r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–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edge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0308-5F1A-F5CB-21DE-1FA11B5E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Select </a:t>
            </a:r>
            <a:r>
              <a:rPr lang="pl-PL" i="1" dirty="0" err="1"/>
              <a:t>manipulate_active_edge</a:t>
            </a:r>
            <a:endParaRPr lang="pl-PL" i="1"/>
          </a:p>
          <a:p>
            <a:r>
              <a:rPr lang="pl-PL" dirty="0"/>
              <a:t>2. </a:t>
            </a:r>
            <a:r>
              <a:rPr lang="pl-PL" dirty="0" err="1"/>
              <a:t>Use</a:t>
            </a:r>
            <a:r>
              <a:rPr lang="pl-PL" dirty="0"/>
              <a:t> ICP to </a:t>
            </a:r>
            <a:r>
              <a:rPr lang="pl-PL" dirty="0" err="1"/>
              <a:t>align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point </a:t>
            </a:r>
            <a:r>
              <a:rPr lang="pl-PL" dirty="0" err="1"/>
              <a:t>clouds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3. </a:t>
            </a:r>
            <a:r>
              <a:rPr lang="pl-PL" dirty="0" err="1"/>
              <a:t>Aplly</a:t>
            </a:r>
            <a:r>
              <a:rPr lang="pl-PL" dirty="0"/>
              <a:t> </a:t>
            </a:r>
            <a:r>
              <a:rPr lang="pl-PL" dirty="0" err="1"/>
              <a:t>pose</a:t>
            </a:r>
            <a:r>
              <a:rPr lang="pl-PL" dirty="0"/>
              <a:t> </a:t>
            </a:r>
            <a:r>
              <a:rPr lang="pl-PL" dirty="0" err="1"/>
              <a:t>graph</a:t>
            </a:r>
            <a:r>
              <a:rPr lang="pl-PL" dirty="0"/>
              <a:t> </a:t>
            </a:r>
            <a:r>
              <a:rPr lang="pl-PL" dirty="0" err="1"/>
              <a:t>slam</a:t>
            </a: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8BA485-DF7D-85FD-8707-8DC2B105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9" y="2041446"/>
            <a:ext cx="6431722" cy="18435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97CE34-662D-4301-490A-302B61DFA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9602"/>
            <a:ext cx="5335190" cy="28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15E6A-765E-F1A5-46FE-86FB9352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1526-F8E7-D27A-214C-D04B10BA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600" dirty="0" err="1"/>
              <a:t>Creating</a:t>
            </a:r>
            <a:r>
              <a:rPr lang="pl-PL" sz="3600" dirty="0"/>
              <a:t> </a:t>
            </a:r>
            <a:r>
              <a:rPr lang="pl-PL" sz="3600" dirty="0" err="1"/>
              <a:t>multi</a:t>
            </a:r>
            <a:r>
              <a:rPr lang="pl-PL" sz="3600" dirty="0"/>
              <a:t> </a:t>
            </a:r>
            <a:r>
              <a:rPr lang="pl-PL" sz="3600" dirty="0" err="1"/>
              <a:t>session</a:t>
            </a:r>
            <a:r>
              <a:rPr lang="pl-PL" sz="3600" dirty="0"/>
              <a:t> </a:t>
            </a:r>
            <a:r>
              <a:rPr lang="pl-PL" sz="3600" dirty="0" err="1"/>
              <a:t>project</a:t>
            </a:r>
            <a:r>
              <a:rPr lang="pl-PL" sz="3600" dirty="0"/>
              <a:t> – </a:t>
            </a:r>
            <a:r>
              <a:rPr lang="pl-PL" sz="3600" dirty="0" err="1"/>
              <a:t>save</a:t>
            </a:r>
            <a:r>
              <a:rPr lang="pl-PL" sz="3600" dirty="0"/>
              <a:t> </a:t>
            </a:r>
            <a:r>
              <a:rPr lang="pl-PL" sz="3600" dirty="0" err="1"/>
              <a:t>intermediate</a:t>
            </a:r>
            <a:r>
              <a:rPr lang="pl-PL" sz="3600" dirty="0"/>
              <a:t> </a:t>
            </a:r>
            <a:r>
              <a:rPr lang="pl-PL" sz="3600" dirty="0" err="1"/>
              <a:t>results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95A2-9781-9675-EAAD-AD29C5A6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edge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advised</a:t>
            </a:r>
            <a:r>
              <a:rPr lang="pl-PL" dirty="0"/>
              <a:t> to </a:t>
            </a:r>
            <a:r>
              <a:rPr lang="pl-PL" dirty="0" err="1"/>
              <a:t>save</a:t>
            </a:r>
            <a:r>
              <a:rPr lang="pl-PL" dirty="0"/>
              <a:t> </a:t>
            </a:r>
            <a:r>
              <a:rPr lang="pl-PL" dirty="0" err="1"/>
              <a:t>results</a:t>
            </a:r>
            <a:r>
              <a:rPr lang="pl-PL" dirty="0"/>
              <a:t> (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steps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6F494C-E27E-877F-0240-83D92234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5" y="1796938"/>
            <a:ext cx="8556813" cy="46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14CE9-F81D-B8B5-35F0-572BDB50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AB6A-D1EC-2330-2650-5A55F675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600" dirty="0" err="1"/>
              <a:t>Creating</a:t>
            </a:r>
            <a:r>
              <a:rPr lang="pl-PL" sz="3600" dirty="0"/>
              <a:t> </a:t>
            </a:r>
            <a:r>
              <a:rPr lang="pl-PL" sz="3600" dirty="0" err="1"/>
              <a:t>multi</a:t>
            </a:r>
            <a:r>
              <a:rPr lang="pl-PL" sz="3600" dirty="0"/>
              <a:t> </a:t>
            </a:r>
            <a:r>
              <a:rPr lang="pl-PL" sz="3600" dirty="0" err="1"/>
              <a:t>session</a:t>
            </a:r>
            <a:r>
              <a:rPr lang="pl-PL" sz="3600" dirty="0"/>
              <a:t> </a:t>
            </a:r>
            <a:r>
              <a:rPr lang="pl-PL" sz="3600" dirty="0" err="1"/>
              <a:t>project</a:t>
            </a:r>
            <a:r>
              <a:rPr lang="pl-PL" sz="3600" dirty="0"/>
              <a:t> – </a:t>
            </a:r>
            <a:r>
              <a:rPr lang="pl-PL" sz="3600" dirty="0" err="1"/>
              <a:t>create</a:t>
            </a:r>
            <a:r>
              <a:rPr lang="pl-PL" sz="3600" dirty="0"/>
              <a:t> </a:t>
            </a:r>
            <a:r>
              <a:rPr lang="pl-PL" sz="3600" dirty="0" err="1"/>
              <a:t>edge</a:t>
            </a:r>
            <a:r>
              <a:rPr lang="pl-PL" sz="3600" dirty="0"/>
              <a:t> for </a:t>
            </a:r>
            <a:r>
              <a:rPr lang="pl-PL" sz="3600" dirty="0" err="1"/>
              <a:t>two</a:t>
            </a:r>
            <a:r>
              <a:rPr lang="pl-PL" sz="3600" dirty="0"/>
              <a:t> point </a:t>
            </a:r>
            <a:r>
              <a:rPr lang="pl-PL" sz="3600" dirty="0" err="1"/>
              <a:t>clouds</a:t>
            </a:r>
            <a:r>
              <a:rPr lang="pl-PL" sz="3600" dirty="0"/>
              <a:t>  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D69F-F4E5-FE1E-B721-F1F5AAE6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Select </a:t>
            </a:r>
            <a:r>
              <a:rPr lang="pl-PL" dirty="0" err="1"/>
              <a:t>two</a:t>
            </a:r>
            <a:r>
              <a:rPr lang="pl-PL" dirty="0"/>
              <a:t> point </a:t>
            </a:r>
            <a:r>
              <a:rPr lang="pl-PL" dirty="0" err="1"/>
              <a:t>clouds</a:t>
            </a:r>
            <a:endParaRPr lang="pl-PL" dirty="0"/>
          </a:p>
          <a:p>
            <a:r>
              <a:rPr lang="pl-PL"/>
              <a:t>2. Select </a:t>
            </a:r>
            <a:r>
              <a:rPr lang="pl-PL" i="1"/>
              <a:t>Manual </a:t>
            </a:r>
            <a:r>
              <a:rPr lang="pl-PL" i="1" err="1"/>
              <a:t>Loop</a:t>
            </a:r>
            <a:r>
              <a:rPr lang="pl-PL" i="1" dirty="0"/>
              <a:t> </a:t>
            </a:r>
            <a:r>
              <a:rPr lang="pl-PL" i="1" err="1"/>
              <a:t>Closure</a:t>
            </a:r>
            <a:endParaRPr lang="pl-PL" i="1" dirty="0" err="1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3. </a:t>
            </a:r>
            <a:r>
              <a:rPr lang="pl-PL" dirty="0" err="1"/>
              <a:t>Add</a:t>
            </a:r>
            <a:r>
              <a:rPr lang="pl-PL" dirty="0"/>
              <a:t> Edge and </a:t>
            </a:r>
            <a:r>
              <a:rPr lang="pl-PL" dirty="0" err="1"/>
              <a:t>use</a:t>
            </a:r>
            <a:r>
              <a:rPr lang="pl-PL" dirty="0"/>
              <a:t> ICP to </a:t>
            </a:r>
            <a:r>
              <a:rPr lang="pl-PL" dirty="0" err="1"/>
              <a:t>align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point </a:t>
            </a:r>
            <a:r>
              <a:rPr lang="pl-PL" dirty="0" err="1"/>
              <a:t>clouds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FFA73-DA14-1B7A-8D8C-8B9FA4AF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0" y="792659"/>
            <a:ext cx="5195556" cy="278103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C40245-3934-F98D-8A34-9567870F4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8" y="4302667"/>
            <a:ext cx="4675587" cy="24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4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F7AD0-2F25-2860-8343-F8D96C85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5317-A0A1-DA85-2A26-18111EA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 err="1"/>
              <a:t>Creating</a:t>
            </a:r>
            <a:r>
              <a:rPr lang="pl-PL" sz="3200" dirty="0"/>
              <a:t> </a:t>
            </a:r>
            <a:r>
              <a:rPr lang="pl-PL" sz="3200" dirty="0" err="1"/>
              <a:t>multi</a:t>
            </a:r>
            <a:r>
              <a:rPr lang="pl-PL" sz="3200" dirty="0"/>
              <a:t>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– manual </a:t>
            </a:r>
            <a:r>
              <a:rPr lang="pl-PL" sz="3200" dirty="0" err="1"/>
              <a:t>edge</a:t>
            </a:r>
            <a:r>
              <a:rPr lang="pl-PL" sz="3200" dirty="0"/>
              <a:t> </a:t>
            </a:r>
            <a:r>
              <a:rPr lang="pl-PL" sz="3200" dirty="0" err="1"/>
              <a:t>alignment</a:t>
            </a:r>
            <a:r>
              <a:rPr lang="pl-PL" sz="3200" dirty="0"/>
              <a:t> with </a:t>
            </a:r>
            <a:r>
              <a:rPr lang="pl-PL" sz="3200" dirty="0" err="1"/>
              <a:t>gizmo</a:t>
            </a:r>
            <a:endParaRPr lang="en-A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6540F-B5D7-B705-B189-1816CDFE7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>
            <a:normAutofit fontScale="55000" lnSpcReduction="20000"/>
          </a:bodyPr>
          <a:lstStyle/>
          <a:p>
            <a:r>
              <a:rPr lang="pl-PL" dirty="0"/>
              <a:t>1.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gizmo</a:t>
            </a:r>
            <a:r>
              <a:rPr lang="pl-PL" dirty="0"/>
              <a:t> to </a:t>
            </a:r>
            <a:r>
              <a:rPr lang="pl-PL" dirty="0" err="1"/>
              <a:t>align</a:t>
            </a:r>
            <a:r>
              <a:rPr lang="pl-PL" dirty="0"/>
              <a:t> </a:t>
            </a:r>
            <a:r>
              <a:rPr lang="pl-PL" dirty="0" err="1"/>
              <a:t>manually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necessary</a:t>
            </a:r>
            <a:r>
              <a:rPr lang="pl-PL" dirty="0"/>
              <a:t>, </a:t>
            </a:r>
            <a:r>
              <a:rPr lang="pl-PL" dirty="0" err="1"/>
              <a:t>finally</a:t>
            </a:r>
            <a:r>
              <a:rPr lang="pl-PL" dirty="0"/>
              <a:t> ICP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ADC09A-2DEB-6B63-4953-45FB5DD83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3" y="1708174"/>
            <a:ext cx="6096000" cy="2263799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1E8F83B-F72C-0729-0C56-15FC89C36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10" y="1749837"/>
            <a:ext cx="3255175" cy="2180471"/>
          </a:xfrm>
          <a:prstGeom prst="rect">
            <a:avLst/>
          </a:prstGeom>
        </p:spPr>
      </p:pic>
      <p:pic>
        <p:nvPicPr>
          <p:cNvPr id="11" name="Picture 10" descr="A computer screen shot of a bell&#10;&#10;AI-generated content may be incorrect.">
            <a:extLst>
              <a:ext uri="{FF2B5EF4-FFF2-40B4-BE49-F238E27FC236}">
                <a16:creationId xmlns:a16="http://schemas.microsoft.com/office/drawing/2014/main" id="{C81AC77C-A95C-7BDA-BD8D-765BEBD7A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16" y="4497460"/>
            <a:ext cx="3241613" cy="2097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E04C6-6E2D-D212-7394-AC6532E08240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462643" y="2840073"/>
            <a:ext cx="18465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575904-9744-E66B-D27F-61FBA385343B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9936798" y="3930308"/>
            <a:ext cx="121225" cy="567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53109A7-B2B6-BDA4-BB6B-A737EABE1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88" y="4675210"/>
            <a:ext cx="7359376" cy="178678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04E98-6E22-C41A-3459-97B2725DCE64}"/>
              </a:ext>
            </a:extLst>
          </p:cNvPr>
          <p:cNvCxnSpPr>
            <a:stCxn id="11" idx="1"/>
            <a:endCxn id="17" idx="3"/>
          </p:cNvCxnSpPr>
          <p:nvPr/>
        </p:nvCxnSpPr>
        <p:spPr>
          <a:xfrm flipH="1">
            <a:off x="7235688" y="5546035"/>
            <a:ext cx="1201528" cy="2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89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EAF99-C714-EFC7-84AF-49584090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7EAC-A937-82CF-10D1-D7B61F37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/>
              <a:t>Multi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 - </a:t>
            </a:r>
            <a:r>
              <a:rPr lang="pl-PL" sz="3200" dirty="0" err="1"/>
              <a:t>final</a:t>
            </a:r>
            <a:r>
              <a:rPr lang="pl-PL" sz="3200" dirty="0"/>
              <a:t> step</a:t>
            </a:r>
            <a:endParaRPr lang="en-A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62D7-4D23-91BE-698F-981CEA71A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pl-PL" dirty="0"/>
              <a:t>1. </a:t>
            </a:r>
            <a:r>
              <a:rPr lang="pl-PL" dirty="0" err="1"/>
              <a:t>Publish</a:t>
            </a:r>
            <a:r>
              <a:rPr lang="pl-PL" dirty="0"/>
              <a:t> data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en-US" i="1" dirty="0"/>
              <a:t>multi_view_tls_registration_step_2.exe</a:t>
            </a:r>
            <a:r>
              <a:rPr lang="pl-PL" dirty="0"/>
              <a:t> (</a:t>
            </a:r>
            <a:r>
              <a:rPr lang="pl-PL" dirty="0" err="1"/>
              <a:t>remember</a:t>
            </a:r>
            <a:r>
              <a:rPr lang="pl-PL" dirty="0"/>
              <a:t> to </a:t>
            </a:r>
            <a:r>
              <a:rPr lang="pl-PL" dirty="0" err="1"/>
              <a:t>unmark</a:t>
            </a:r>
            <a:r>
              <a:rPr lang="pl-PL" dirty="0"/>
              <a:t>  ‚</a:t>
            </a:r>
            <a:r>
              <a:rPr lang="pl-PL" dirty="0" err="1"/>
              <a:t>downsample</a:t>
            </a:r>
            <a:r>
              <a:rPr lang="pl-PL" dirty="0"/>
              <a:t> </a:t>
            </a:r>
            <a:r>
              <a:rPr lang="pl-PL" dirty="0" err="1"/>
              <a:t>durig</a:t>
            </a:r>
            <a:r>
              <a:rPr lang="pl-PL" dirty="0"/>
              <a:t> </a:t>
            </a:r>
            <a:r>
              <a:rPr lang="pl-PL" dirty="0" err="1"/>
              <a:t>load</a:t>
            </a:r>
            <a:r>
              <a:rPr lang="pl-PL" dirty="0"/>
              <a:t>’)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DEFE36-C033-5E24-8838-ED8D80BCC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8" y="2227729"/>
            <a:ext cx="6898008" cy="3711389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35B8738-F4B7-B77F-3721-BF4E59F38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24" y="1623727"/>
            <a:ext cx="2933065" cy="351304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DA43F9-71F4-2F6E-A29F-FFBF5454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12" y="5523960"/>
            <a:ext cx="4754435" cy="10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3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94EFC-4C99-5C71-786B-D10A7603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0A38-79E5-0EBA-784A-64A14B63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/>
              <a:t>Multi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 - </a:t>
            </a:r>
            <a:r>
              <a:rPr lang="pl-PL" sz="3200" dirty="0" err="1"/>
              <a:t>inspect</a:t>
            </a:r>
            <a:r>
              <a:rPr lang="pl-PL" sz="3200" dirty="0"/>
              <a:t> data in </a:t>
            </a:r>
            <a:r>
              <a:rPr lang="pl-PL" sz="3200" dirty="0" err="1"/>
              <a:t>CloudCompare</a:t>
            </a:r>
            <a:endParaRPr lang="en-AU" sz="3200" dirty="0"/>
          </a:p>
        </p:txBody>
      </p:sp>
      <p:pic>
        <p:nvPicPr>
          <p:cNvPr id="8" name="Picture 7" descr="A black paint on a white background&#10;&#10;AI-generated content may be incorrect.">
            <a:extLst>
              <a:ext uri="{FF2B5EF4-FFF2-40B4-BE49-F238E27FC236}">
                <a16:creationId xmlns:a16="http://schemas.microsoft.com/office/drawing/2014/main" id="{75CE4EBE-87DA-A603-82F7-E4BE6E0B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2" y="1047610"/>
            <a:ext cx="9563651" cy="50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7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332A7-6871-0B05-EC1B-28EC18C9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F5F6-DDAE-91BE-AA08-EAADA1BA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/>
              <a:t>Multi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 - </a:t>
            </a:r>
            <a:r>
              <a:rPr lang="pl-PL" sz="3200" dirty="0" err="1"/>
              <a:t>inspect</a:t>
            </a:r>
            <a:r>
              <a:rPr lang="pl-PL" sz="3200" dirty="0"/>
              <a:t> data in </a:t>
            </a:r>
            <a:r>
              <a:rPr lang="pl-PL" sz="3200" dirty="0" err="1"/>
              <a:t>CloudCompare</a:t>
            </a:r>
            <a:endParaRPr lang="en-AU" sz="3200" dirty="0"/>
          </a:p>
        </p:txBody>
      </p:sp>
      <p:pic>
        <p:nvPicPr>
          <p:cNvPr id="4" name="Picture 3" descr="A black and white drawing of a person&#10;&#10;AI-generated content may be incorrect.">
            <a:extLst>
              <a:ext uri="{FF2B5EF4-FFF2-40B4-BE49-F238E27FC236}">
                <a16:creationId xmlns:a16="http://schemas.microsoft.com/office/drawing/2014/main" id="{C797959D-7B5E-BEB7-53C7-BDEBF30F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" y="1117803"/>
            <a:ext cx="10314609" cy="54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F171B0-872E-224A-D010-3787D98BC34B}"/>
              </a:ext>
            </a:extLst>
          </p:cNvPr>
          <p:cNvSpPr/>
          <p:nvPr/>
        </p:nvSpPr>
        <p:spPr>
          <a:xfrm>
            <a:off x="620479" y="3510485"/>
            <a:ext cx="1586132" cy="1047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73D6E-1816-98CF-DE09-8A0CDD18A0ED}"/>
              </a:ext>
            </a:extLst>
          </p:cNvPr>
          <p:cNvSpPr/>
          <p:nvPr/>
        </p:nvSpPr>
        <p:spPr>
          <a:xfrm>
            <a:off x="2677699" y="3510485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  <p:pic>
        <p:nvPicPr>
          <p:cNvPr id="16" name="Picture 15" descr="A close-up of a sign&#10;&#10;AI-generated content may be incorrect.">
            <a:extLst>
              <a:ext uri="{FF2B5EF4-FFF2-40B4-BE49-F238E27FC236}">
                <a16:creationId xmlns:a16="http://schemas.microsoft.com/office/drawing/2014/main" id="{3F90AD32-B43A-E06A-BADD-47C308248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63" y="1016208"/>
            <a:ext cx="1288456" cy="2309793"/>
          </a:xfrm>
          <a:prstGeom prst="rect">
            <a:avLst/>
          </a:prstGeom>
        </p:spPr>
      </p:pic>
      <p:pic>
        <p:nvPicPr>
          <p:cNvPr id="18" name="Picture 1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7F4B21AF-2047-EC4A-5633-480E9023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71" y="1173337"/>
            <a:ext cx="1288456" cy="1995536"/>
          </a:xfrm>
          <a:prstGeom prst="rect">
            <a:avLst/>
          </a:prstGeom>
        </p:spPr>
      </p:pic>
      <p:pic>
        <p:nvPicPr>
          <p:cNvPr id="20" name="Picture 19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5528C9C7-8482-93D3-F4B2-ECDCC488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3566860"/>
            <a:ext cx="1113087" cy="1981838"/>
          </a:xfrm>
          <a:prstGeom prst="rect">
            <a:avLst/>
          </a:prstGeom>
        </p:spPr>
      </p:pic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34329A2-B85B-75FD-C97C-2C5AB16C8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888" y="3580433"/>
            <a:ext cx="1113087" cy="1968265"/>
          </a:xfrm>
          <a:prstGeom prst="rect">
            <a:avLst/>
          </a:prstGeom>
        </p:spPr>
      </p:pic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82B19FA-0C5F-8430-C419-658B1BC040B8}"/>
              </a:ext>
            </a:extLst>
          </p:cNvPr>
          <p:cNvSpPr/>
          <p:nvPr/>
        </p:nvSpPr>
        <p:spPr>
          <a:xfrm>
            <a:off x="3027107" y="1864781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9A972AB9-2D8E-54F7-F876-44A1BFAD5D9C}"/>
              </a:ext>
            </a:extLst>
          </p:cNvPr>
          <p:cNvSpPr/>
          <p:nvPr/>
        </p:nvSpPr>
        <p:spPr>
          <a:xfrm>
            <a:off x="6981491" y="4251455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ED92AB-E715-0A0E-F83B-107D07A6A6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6611" y="4034132"/>
            <a:ext cx="4710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A1104D-8433-E5EF-8A07-B5757D053C24}"/>
              </a:ext>
            </a:extLst>
          </p:cNvPr>
          <p:cNvCxnSpPr>
            <a:cxnSpLocks/>
            <a:stCxn id="5" idx="0"/>
            <a:endCxn id="24" idx="2"/>
          </p:cNvCxnSpPr>
          <p:nvPr/>
        </p:nvCxnSpPr>
        <p:spPr>
          <a:xfrm flipV="1">
            <a:off x="3470765" y="2477429"/>
            <a:ext cx="13542" cy="1033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06A636-CA59-CEA4-483D-0AE1E7A89F29}"/>
              </a:ext>
            </a:extLst>
          </p:cNvPr>
          <p:cNvCxnSpPr>
            <a:stCxn id="24" idx="3"/>
            <a:endCxn id="18" idx="1"/>
          </p:cNvCxnSpPr>
          <p:nvPr/>
        </p:nvCxnSpPr>
        <p:spPr>
          <a:xfrm>
            <a:off x="3941507" y="2171105"/>
            <a:ext cx="8757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9DC247-2AA9-78FD-BD9E-43EFA49F88B1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6105727" y="2171105"/>
            <a:ext cx="6887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0D8C0EC-624B-2C3C-CC68-C01D5C96DEEF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7438691" y="3326001"/>
            <a:ext cx="0" cy="925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F6A764-D14D-5846-AB56-2EECC47B999B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895891" y="4557779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347125-19F5-0AE6-450B-CBD46233327F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9743433" y="4557779"/>
            <a:ext cx="734455" cy="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35C0DD19-0552-CFD0-D9E0-7AF5ACB921B8}"/>
              </a:ext>
            </a:extLst>
          </p:cNvPr>
          <p:cNvSpPr/>
          <p:nvPr/>
        </p:nvSpPr>
        <p:spPr>
          <a:xfrm>
            <a:off x="7664510" y="6095881"/>
            <a:ext cx="3044758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publication</a:t>
            </a:r>
            <a:r>
              <a:rPr lang="pl-PL" noProof="0" dirty="0"/>
              <a:t> (LAZ)</a:t>
            </a:r>
            <a:endParaRPr lang="en-AU" noProof="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39DD50-3906-3B32-BAAA-1F9ABF5381FA}"/>
              </a:ext>
            </a:extLst>
          </p:cNvPr>
          <p:cNvCxnSpPr>
            <a:stCxn id="20" idx="2"/>
            <a:endCxn id="63" idx="0"/>
          </p:cNvCxnSpPr>
          <p:nvPr/>
        </p:nvCxnSpPr>
        <p:spPr>
          <a:xfrm flipH="1">
            <a:off x="9186889" y="5548698"/>
            <a:ext cx="1" cy="547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4C0F78-72EB-CEFD-13F7-E7F12ECA6A59}"/>
              </a:ext>
            </a:extLst>
          </p:cNvPr>
          <p:cNvCxnSpPr/>
          <p:nvPr/>
        </p:nvCxnSpPr>
        <p:spPr>
          <a:xfrm flipH="1">
            <a:off x="9743433" y="4864103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67F6178-9F87-9869-7806-15E38DB00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189266"/>
            <a:ext cx="1113087" cy="1981838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6E548C1-FA11-A237-14CA-67B9FD367449}"/>
              </a:ext>
            </a:extLst>
          </p:cNvPr>
          <p:cNvSpPr/>
          <p:nvPr/>
        </p:nvSpPr>
        <p:spPr>
          <a:xfrm>
            <a:off x="10190335" y="320946"/>
            <a:ext cx="1688192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noProof="0" dirty="0" err="1"/>
              <a:t>Ground</a:t>
            </a:r>
            <a:r>
              <a:rPr lang="pl-PL" noProof="0" dirty="0"/>
              <a:t> </a:t>
            </a:r>
            <a:r>
              <a:rPr lang="pl-PL" dirty="0" err="1"/>
              <a:t>t</a:t>
            </a:r>
            <a:r>
              <a:rPr lang="pl-PL" noProof="0" dirty="0" err="1"/>
              <a:t>ruth</a:t>
            </a:r>
            <a:r>
              <a:rPr lang="pl-PL" noProof="0" dirty="0"/>
              <a:t> </a:t>
            </a:r>
            <a:r>
              <a:rPr lang="pl-PL" noProof="0" dirty="0" err="1"/>
              <a:t>session</a:t>
            </a:r>
            <a:endParaRPr lang="en-AU" noProof="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A47369-0945-3FC2-08ED-BBE7142D3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03409" y="627270"/>
            <a:ext cx="586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DA757A-3F12-1E8F-20CB-F71536C7B765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11034431" y="933594"/>
            <a:ext cx="1" cy="26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C19F4E-56AC-D354-1757-E2BD52C7FCB7}"/>
              </a:ext>
            </a:extLst>
          </p:cNvPr>
          <p:cNvSpPr txBox="1"/>
          <p:nvPr/>
        </p:nvSpPr>
        <p:spPr>
          <a:xfrm>
            <a:off x="491612" y="181487"/>
            <a:ext cx="4800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Workflow diagram</a:t>
            </a:r>
          </a:p>
        </p:txBody>
      </p:sp>
    </p:spTree>
    <p:extLst>
      <p:ext uri="{BB962C8B-B14F-4D97-AF65-F5344CB8AC3E}">
        <p14:creationId xmlns:p14="http://schemas.microsoft.com/office/powerpoint/2010/main" val="412285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41F9-C3BF-1A8B-3CEE-D740ACB4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41BD-A36F-0572-1A19-9A093C96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/>
              <a:t>Multi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 - </a:t>
            </a:r>
            <a:r>
              <a:rPr lang="pl-PL" sz="3200" dirty="0" err="1"/>
              <a:t>inspect</a:t>
            </a:r>
            <a:r>
              <a:rPr lang="pl-PL" sz="3200" dirty="0"/>
              <a:t> data in </a:t>
            </a:r>
            <a:r>
              <a:rPr lang="pl-PL" sz="3200" dirty="0" err="1"/>
              <a:t>CloudCompare</a:t>
            </a:r>
            <a:endParaRPr lang="en-AU" sz="3200" dirty="0"/>
          </a:p>
        </p:txBody>
      </p:sp>
      <p:pic>
        <p:nvPicPr>
          <p:cNvPr id="5" name="Picture 4" descr="A purple and black liquid&#10;&#10;AI-generated content may be incorrect.">
            <a:extLst>
              <a:ext uri="{FF2B5EF4-FFF2-40B4-BE49-F238E27FC236}">
                <a16:creationId xmlns:a16="http://schemas.microsoft.com/office/drawing/2014/main" id="{8EE5786C-E7C0-0A21-C056-221D47B4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01" y="1051339"/>
            <a:ext cx="10615011" cy="56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8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516D-C821-9ABB-59C9-5E62428A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EFD2-78DB-D1D1-7724-17A97778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pl-PL" sz="3200" dirty="0"/>
              <a:t>Multi </a:t>
            </a:r>
            <a:r>
              <a:rPr lang="pl-PL" sz="3200" dirty="0" err="1"/>
              <a:t>session</a:t>
            </a:r>
            <a:r>
              <a:rPr lang="pl-PL" sz="3200" dirty="0"/>
              <a:t> </a:t>
            </a:r>
            <a:r>
              <a:rPr lang="pl-PL" sz="3200" dirty="0" err="1"/>
              <a:t>project</a:t>
            </a:r>
            <a:r>
              <a:rPr lang="pl-PL" sz="3200" dirty="0"/>
              <a:t>  - </a:t>
            </a:r>
            <a:r>
              <a:rPr lang="pl-PL" sz="3200" dirty="0" err="1"/>
              <a:t>inspect</a:t>
            </a:r>
            <a:r>
              <a:rPr lang="pl-PL" sz="3200" dirty="0"/>
              <a:t> data in </a:t>
            </a:r>
            <a:r>
              <a:rPr lang="pl-PL" sz="3200" dirty="0" err="1"/>
              <a:t>CloudCompare</a:t>
            </a:r>
            <a:endParaRPr lang="en-AU" sz="3200" dirty="0"/>
          </a:p>
        </p:txBody>
      </p:sp>
      <p:pic>
        <p:nvPicPr>
          <p:cNvPr id="4" name="Picture 3" descr="A colorful bird on a pipe&#10;&#10;AI-generated content may be incorrect.">
            <a:extLst>
              <a:ext uri="{FF2B5EF4-FFF2-40B4-BE49-F238E27FC236}">
                <a16:creationId xmlns:a16="http://schemas.microsoft.com/office/drawing/2014/main" id="{7E3F7E3A-C6A9-9333-FE13-ACAA534A6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0" y="1046824"/>
            <a:ext cx="10050768" cy="53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645C-D427-46CC-1892-EE737B0C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DF5B350-0755-9FE0-6CF1-BE2EED1CA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0" y="2255216"/>
            <a:ext cx="1113087" cy="1968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E2510-8E8F-E714-C6D2-D33BABE93ED8}"/>
              </a:ext>
            </a:extLst>
          </p:cNvPr>
          <p:cNvSpPr txBox="1"/>
          <p:nvPr/>
        </p:nvSpPr>
        <p:spPr>
          <a:xfrm>
            <a:off x="2239617" y="2255216"/>
            <a:ext cx="9735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Assumptions</a:t>
            </a:r>
            <a:r>
              <a:rPr lang="pl-PL" dirty="0"/>
              <a:t>:</a:t>
            </a:r>
          </a:p>
          <a:p>
            <a:endParaRPr lang="pl-PL" dirty="0"/>
          </a:p>
          <a:p>
            <a:r>
              <a:rPr lang="pl-PL" dirty="0"/>
              <a:t>1. Project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composed</a:t>
            </a:r>
            <a:r>
              <a:rPr lang="pl-PL" dirty="0"/>
              <a:t> of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sessions</a:t>
            </a:r>
            <a:endParaRPr lang="pl-PL" dirty="0"/>
          </a:p>
          <a:p>
            <a:r>
              <a:rPr lang="pl-PL" dirty="0"/>
              <a:t>2. </a:t>
            </a:r>
            <a:r>
              <a:rPr lang="pl-PL" dirty="0" err="1"/>
              <a:t>Only</a:t>
            </a:r>
            <a:r>
              <a:rPr lang="pl-PL" dirty="0"/>
              <a:t> one </a:t>
            </a:r>
            <a:r>
              <a:rPr lang="pl-PL" dirty="0" err="1"/>
              <a:t>session</a:t>
            </a:r>
            <a:r>
              <a:rPr lang="pl-PL" dirty="0"/>
              <a:t> in the </a:t>
            </a:r>
            <a:r>
              <a:rPr lang="pl-PL" dirty="0" err="1"/>
              <a:t>project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„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”</a:t>
            </a:r>
          </a:p>
          <a:p>
            <a:r>
              <a:rPr lang="pl-PL" dirty="0"/>
              <a:t>3. multi_session_registration_step_3.exe </a:t>
            </a:r>
            <a:r>
              <a:rPr lang="pl-PL" dirty="0" err="1"/>
              <a:t>perfroms</a:t>
            </a:r>
            <a:r>
              <a:rPr lang="pl-PL" dirty="0"/>
              <a:t> </a:t>
            </a:r>
            <a:r>
              <a:rPr lang="pl-PL" dirty="0" err="1"/>
              <a:t>pose</a:t>
            </a:r>
            <a:r>
              <a:rPr lang="pl-PL" dirty="0"/>
              <a:t> </a:t>
            </a:r>
            <a:r>
              <a:rPr lang="pl-PL" dirty="0" err="1"/>
              <a:t>graph</a:t>
            </a:r>
            <a:r>
              <a:rPr lang="pl-PL" dirty="0"/>
              <a:t> </a:t>
            </a:r>
            <a:r>
              <a:rPr lang="pl-PL" dirty="0" err="1"/>
              <a:t>slam</a:t>
            </a:r>
            <a:endParaRPr lang="pl-PL" dirty="0"/>
          </a:p>
          <a:p>
            <a:r>
              <a:rPr lang="pl-PL" dirty="0"/>
              <a:t>4. 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Edge for single </a:t>
            </a:r>
            <a:r>
              <a:rPr lang="pl-PL" dirty="0" err="1"/>
              <a:t>session</a:t>
            </a:r>
            <a:r>
              <a:rPr lang="pl-PL" dirty="0"/>
              <a:t> (</a:t>
            </a:r>
            <a:r>
              <a:rPr lang="pl-PL" dirty="0" err="1"/>
              <a:t>similar</a:t>
            </a:r>
            <a:r>
              <a:rPr lang="pl-PL" dirty="0"/>
              <a:t> to </a:t>
            </a:r>
            <a:r>
              <a:rPr lang="en-US" dirty="0"/>
              <a:t>multi_view_tls_registration_step_2.exe</a:t>
            </a:r>
            <a:r>
              <a:rPr lang="pl-PL" dirty="0"/>
              <a:t>) </a:t>
            </a:r>
          </a:p>
          <a:p>
            <a:r>
              <a:rPr lang="pl-PL" dirty="0"/>
              <a:t>5. 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Edge for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sessions</a:t>
            </a:r>
            <a:endParaRPr lang="pl-PL" dirty="0"/>
          </a:p>
          <a:p>
            <a:r>
              <a:rPr lang="pl-PL" dirty="0"/>
              <a:t>6. „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” </a:t>
            </a:r>
            <a:r>
              <a:rPr lang="pl-PL" dirty="0" err="1"/>
              <a:t>can</a:t>
            </a:r>
            <a:r>
              <a:rPr lang="pl-PL" dirty="0"/>
              <a:t> not be </a:t>
            </a:r>
            <a:r>
              <a:rPr lang="pl-PL" dirty="0" err="1"/>
              <a:t>changed</a:t>
            </a:r>
            <a:r>
              <a:rPr lang="pl-PL" dirty="0"/>
              <a:t> (</a:t>
            </a:r>
            <a:r>
              <a:rPr lang="pl-PL" dirty="0" err="1"/>
              <a:t>gizmo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disabled</a:t>
            </a:r>
            <a:r>
              <a:rPr lang="pl-PL" dirty="0"/>
              <a:t>),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en-US" dirty="0"/>
              <a:t>multi_view_tls_registration_step_2.exe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change</a:t>
            </a:r>
            <a:r>
              <a:rPr lang="pl-PL" dirty="0"/>
              <a:t> „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”  flag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95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105-294A-FD7E-961C-9584A20A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IMU versus </a:t>
            </a:r>
            <a:r>
              <a:rPr lang="pl-PL" dirty="0" err="1"/>
              <a:t>LiDAR</a:t>
            </a:r>
            <a:r>
              <a:rPr lang="pl-PL" dirty="0"/>
              <a:t> </a:t>
            </a:r>
            <a:r>
              <a:rPr lang="pl-PL" dirty="0" err="1"/>
              <a:t>inertial</a:t>
            </a:r>
            <a:r>
              <a:rPr lang="pl-PL" dirty="0"/>
              <a:t> </a:t>
            </a:r>
            <a:r>
              <a:rPr lang="pl-PL" dirty="0" err="1"/>
              <a:t>odometry</a:t>
            </a:r>
            <a:r>
              <a:rPr lang="pl-PL" dirty="0"/>
              <a:t> error </a:t>
            </a:r>
            <a:r>
              <a:rPr lang="pl-PL" dirty="0" err="1"/>
              <a:t>quality</a:t>
            </a:r>
            <a:r>
              <a:rPr lang="pl-PL" dirty="0"/>
              <a:t> </a:t>
            </a:r>
            <a:r>
              <a:rPr lang="pl-PL" dirty="0" err="1"/>
              <a:t>check</a:t>
            </a:r>
            <a:r>
              <a:rPr lang="pl-PL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254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F3AB3-2AFB-C5CE-9115-52C919BC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3198A-160C-4E3B-A7C3-158ED3F30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71"/>
            <a:ext cx="12192000" cy="6640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5AD7E-E567-B082-BE18-94990E5B630C}"/>
              </a:ext>
            </a:extLst>
          </p:cNvPr>
          <p:cNvSpPr txBox="1"/>
          <p:nvPr/>
        </p:nvSpPr>
        <p:spPr>
          <a:xfrm>
            <a:off x="6657257" y="4086532"/>
            <a:ext cx="50863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After session load in step2, use </a:t>
            </a:r>
            <a:r>
              <a:rPr lang="en-US" sz="2400" i="1" dirty="0" err="1"/>
              <a:t>show_imu_to_lio_diff</a:t>
            </a:r>
            <a:r>
              <a:rPr lang="en-US" sz="2400" dirty="0"/>
              <a:t> to check for large differences between LiDAR and IMU estimations</a:t>
            </a:r>
          </a:p>
        </p:txBody>
      </p:sp>
    </p:spTree>
    <p:extLst>
      <p:ext uri="{BB962C8B-B14F-4D97-AF65-F5344CB8AC3E}">
        <p14:creationId xmlns:p14="http://schemas.microsoft.com/office/powerpoint/2010/main" val="314285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0F5EF-E0D9-FE9C-DCD0-E6E26C06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D0AC87-0B75-7EB2-AFE5-F82AAA4A7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26"/>
            <a:ext cx="12192000" cy="66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CD26-131A-2C6A-726C-4103E73D4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B2AAD-F0A9-21C2-52A7-2BABFDA6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22"/>
            <a:ext cx="12192000" cy="6629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C184F-8B02-5F70-75B5-4ADCAF1FAEE4}"/>
              </a:ext>
            </a:extLst>
          </p:cNvPr>
          <p:cNvSpPr txBox="1"/>
          <p:nvPr/>
        </p:nvSpPr>
        <p:spPr>
          <a:xfrm>
            <a:off x="6657257" y="4086532"/>
            <a:ext cx="5086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SHOWN HERE???</a:t>
            </a:r>
          </a:p>
        </p:txBody>
      </p:sp>
    </p:spTree>
    <p:extLst>
      <p:ext uri="{BB962C8B-B14F-4D97-AF65-F5344CB8AC3E}">
        <p14:creationId xmlns:p14="http://schemas.microsoft.com/office/powerpoint/2010/main" val="47006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870A-8495-94B3-25AF-58B4DF88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C540-047D-7456-DEA6-AAEF261E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875"/>
            <a:ext cx="10515600" cy="1325563"/>
          </a:xfrm>
        </p:spPr>
        <p:txBody>
          <a:bodyPr/>
          <a:lstStyle/>
          <a:p>
            <a:r>
              <a:rPr lang="pl-PL" dirty="0" err="1"/>
              <a:t>Georeferencing</a:t>
            </a:r>
            <a:r>
              <a:rPr lang="pl-PL" dirty="0"/>
              <a:t> to 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 point </a:t>
            </a:r>
            <a:r>
              <a:rPr lang="pl-PL" dirty="0" err="1"/>
              <a:t>cloud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420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208A2-84F5-9886-649D-5168C834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B9E5-6ECF-70DE-2061-B22B444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pl-PL" dirty="0" err="1"/>
              <a:t>Creating</a:t>
            </a:r>
            <a:r>
              <a:rPr lang="pl-PL" dirty="0"/>
              <a:t> 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 </a:t>
            </a:r>
            <a:r>
              <a:rPr lang="pl-PL" dirty="0" err="1"/>
              <a:t>session</a:t>
            </a:r>
            <a:r>
              <a:rPr lang="pl-PL" dirty="0"/>
              <a:t> from point </a:t>
            </a:r>
            <a:r>
              <a:rPr lang="pl-PL" dirty="0" err="1"/>
              <a:t>clouds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FDF6-445E-BBC6-ECE7-9B380603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1. Using </a:t>
            </a:r>
            <a:r>
              <a:rPr lang="en-US" i="1" dirty="0"/>
              <a:t>multi_view_tls_registration_step_2.exe</a:t>
            </a:r>
            <a:r>
              <a:rPr lang="pl-PL" dirty="0"/>
              <a:t> </a:t>
            </a:r>
          </a:p>
          <a:p>
            <a:pPr marL="0" indent="0">
              <a:buNone/>
            </a:pPr>
            <a:r>
              <a:rPr lang="pl-PL" dirty="0" err="1"/>
              <a:t>collect</a:t>
            </a:r>
            <a:r>
              <a:rPr lang="pl-PL" dirty="0"/>
              <a:t> </a:t>
            </a:r>
            <a:r>
              <a:rPr lang="pl-PL" dirty="0" err="1"/>
              <a:t>ground</a:t>
            </a:r>
            <a:r>
              <a:rPr lang="pl-PL" dirty="0"/>
              <a:t> </a:t>
            </a:r>
            <a:r>
              <a:rPr lang="pl-PL" dirty="0" err="1"/>
              <a:t>truth</a:t>
            </a:r>
            <a:r>
              <a:rPr lang="pl-PL" dirty="0"/>
              <a:t> point </a:t>
            </a:r>
            <a:r>
              <a:rPr lang="pl-PL" dirty="0" err="1"/>
              <a:t>clouds</a:t>
            </a:r>
            <a:r>
              <a:rPr lang="pl-PL" dirty="0"/>
              <a:t> (</a:t>
            </a:r>
            <a:r>
              <a:rPr lang="pl-PL" dirty="0" err="1"/>
              <a:t>laz</a:t>
            </a:r>
            <a:r>
              <a:rPr lang="pl-PL" dirty="0"/>
              <a:t>/las) in one folder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2. </a:t>
            </a:r>
            <a:r>
              <a:rPr lang="pl-PL" dirty="0" err="1"/>
              <a:t>Click</a:t>
            </a:r>
            <a:r>
              <a:rPr lang="pl-PL" dirty="0"/>
              <a:t> in menu </a:t>
            </a:r>
            <a:r>
              <a:rPr lang="pl-PL" i="1" dirty="0" err="1"/>
              <a:t>Create</a:t>
            </a:r>
            <a:r>
              <a:rPr lang="pl-PL" i="1" dirty="0"/>
              <a:t> </a:t>
            </a:r>
            <a:r>
              <a:rPr lang="pl-PL" i="1" dirty="0" err="1"/>
              <a:t>ground</a:t>
            </a:r>
            <a:r>
              <a:rPr lang="pl-PL" i="1" dirty="0"/>
              <a:t> </a:t>
            </a:r>
            <a:r>
              <a:rPr lang="pl-PL" i="1" dirty="0" err="1"/>
              <a:t>truth</a:t>
            </a:r>
            <a:r>
              <a:rPr lang="pl-PL" i="1" dirty="0"/>
              <a:t> </a:t>
            </a:r>
            <a:r>
              <a:rPr lang="pl-PL" i="1" dirty="0" err="1"/>
              <a:t>session</a:t>
            </a:r>
            <a:r>
              <a:rPr lang="pl-PL" i="1" dirty="0"/>
              <a:t> from las/</a:t>
            </a:r>
            <a:r>
              <a:rPr lang="pl-PL" i="1" dirty="0" err="1"/>
              <a:t>laz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3. New </a:t>
            </a:r>
            <a:r>
              <a:rPr lang="pl-PL" dirty="0" err="1"/>
              <a:t>session_ground_truth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appear</a:t>
            </a:r>
            <a:r>
              <a:rPr lang="pl-PL" dirty="0"/>
              <a:t> -&gt;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in step3</a:t>
            </a:r>
            <a:endParaRPr lang="en-AU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C37772-B15F-D128-33B6-41F5F048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35" y="3947513"/>
            <a:ext cx="5024121" cy="78044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67C1B4-B46C-7D44-B2C6-679428500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35" y="1836231"/>
            <a:ext cx="3644347" cy="145773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A61DC-94DF-8CC5-6233-D43CE249E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93" y="5466806"/>
            <a:ext cx="3983256" cy="13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4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544</Words>
  <Application>Microsoft Office PowerPoint</Application>
  <PresentationFormat>Widescreen</PresentationFormat>
  <Paragraphs>144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HDMapping v0.92</vt:lpstr>
      <vt:lpstr>PowerPoint Presentation</vt:lpstr>
      <vt:lpstr>PowerPoint Presentation</vt:lpstr>
      <vt:lpstr>IMU versus LiDAR inertial odometry error quality check </vt:lpstr>
      <vt:lpstr>PowerPoint Presentation</vt:lpstr>
      <vt:lpstr>PowerPoint Presentation</vt:lpstr>
      <vt:lpstr>PowerPoint Presentation</vt:lpstr>
      <vt:lpstr>Georeferencing to ground truth point cloud</vt:lpstr>
      <vt:lpstr>Creating ground truth session from point clouds</vt:lpstr>
      <vt:lpstr>Creating multi session project</vt:lpstr>
      <vt:lpstr>Multi session project – important GUIs</vt:lpstr>
      <vt:lpstr>Multi session project – create edge for single point cloud</vt:lpstr>
      <vt:lpstr>Multi session project – create edge</vt:lpstr>
      <vt:lpstr>Creating multi session project – save intermediate results</vt:lpstr>
      <vt:lpstr>Creating multi session project – create edge for two point clouds  </vt:lpstr>
      <vt:lpstr>Creating multi session project – manual edge alignment with gizmo</vt:lpstr>
      <vt:lpstr>Multi session project  - final step</vt:lpstr>
      <vt:lpstr>Multi session project  - inspect data in CloudCompare</vt:lpstr>
      <vt:lpstr>Multi session project  - inspect data in CloudCompare</vt:lpstr>
      <vt:lpstr>Multi session project  - inspect data in CloudCompare</vt:lpstr>
      <vt:lpstr>Multi session project  - inspect data in CloudCompare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Janusz Będkowski</dc:creator>
  <cp:lastModifiedBy>Janusz Będkowski</cp:lastModifiedBy>
  <cp:revision>77</cp:revision>
  <dcterms:created xsi:type="dcterms:W3CDTF">2025-11-18T19:31:51Z</dcterms:created>
  <dcterms:modified xsi:type="dcterms:W3CDTF">2025-12-06T13:31:34Z</dcterms:modified>
</cp:coreProperties>
</file>